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24387048" cy="13716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8DC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62000" y="508000"/>
            <a:ext cx="9613900" cy="381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1" sz="11000">
                <a:latin typeface="Arial"/>
              </a:defRPr>
            </a:pPr>
            <a:r>
              <a:t>Пагубное воздействие курения на органы человека.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5715000"/>
            <a:ext cx="9613900" cy="5461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0" sz="3500">
                <a:latin typeface="Arial"/>
              </a:defRPr>
            </a:pPr>
            <a:r>
              <a:t>Курение негативно сказывается на организме человека, повреждая легкие, сердце, сосуды, органы пищеварения и даже кожу.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900" y="1016000"/>
            <a:ext cx="11214100" cy="11684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8DC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62000" y="508000"/>
            <a:ext cx="9613900" cy="381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1" sz="11000">
                <a:latin typeface="Arial"/>
              </a:defRPr>
            </a:pPr>
            <a:r>
              <a:t>Таращение организму опасности: рак, проблемы с дыханием.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5715000"/>
            <a:ext cx="9613900" cy="5461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0" sz="3500">
                <a:latin typeface="Arial"/>
              </a:defRPr>
            </a:pPr>
            <a:r>
              <a:t>Регулярное вдыхание токсичных веществ может привести к развитию рака легких, бронхита, эмфиземы и других заболеваний органов дыхания.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900" y="1016000"/>
            <a:ext cx="11214100" cy="1168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8DC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62000" y="508000"/>
            <a:ext cx="9613900" cy="381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1" sz="11000">
                <a:latin typeface="Arial"/>
              </a:defRPr>
            </a:pPr>
            <a:r>
              <a:t>Пассивное курение: угроза для окружающих.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5715000"/>
            <a:ext cx="9613900" cy="5461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0" sz="3500">
                <a:latin typeface="Arial"/>
              </a:defRPr>
            </a:pPr>
            <a:r>
              <a:t>Пассивное курение также опасно для здоровья окружающих, поскольку они вдыхают те же вредные вещества, что и курильщик.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900" y="1016000"/>
            <a:ext cx="11214100" cy="11684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8DC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62000" y="508000"/>
            <a:ext cx="9613900" cy="381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1" sz="11000">
                <a:latin typeface="Arial"/>
              </a:defRPr>
            </a:pPr>
            <a:r>
              <a:t>Перспективы здоровья без курения: качество жизни улучшается.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0" y="5715000"/>
            <a:ext cx="9613900" cy="5461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br/>
            <a:pPr>
              <a:defRPr b="0" sz="3500">
                <a:latin typeface="Arial"/>
              </a:defRPr>
            </a:pPr>
            <a:r>
              <a:t>Отказ от курения способствует улучшению общего физического состояния, повышает иммунитет и снижает риск развития серьезных заболеваний.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900" y="1016000"/>
            <a:ext cx="11214100" cy="1168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